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56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B3D"/>
    <a:srgbClr val="93C67B"/>
    <a:srgbClr val="43B0EB"/>
    <a:srgbClr val="FAA6C7"/>
    <a:srgbClr val="4DBBEF"/>
    <a:srgbClr val="F981A6"/>
    <a:srgbClr val="F6D35B"/>
    <a:srgbClr val="48AFE9"/>
    <a:srgbClr val="FBC7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FD3213-BE56-1FC1-2CFF-CF068898109D}" v="204" dt="2024-07-15T16:02:10.9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 Paetel" userId="S::apaetel@queensbridge.bham.sch.uk::01f05bfc-f7f7-4feb-a116-6befa8cd1cf5" providerId="AD" clId="Web-{74096285-7291-DCE3-CC4A-4E3D0DA8682F}"/>
    <pc:docChg chg="delSld modSld">
      <pc:chgData name="A Paetel" userId="S::apaetel@queensbridge.bham.sch.uk::01f05bfc-f7f7-4feb-a116-6befa8cd1cf5" providerId="AD" clId="Web-{74096285-7291-DCE3-CC4A-4E3D0DA8682F}" dt="2024-07-05T14:40:48.776" v="13"/>
      <pc:docMkLst>
        <pc:docMk/>
      </pc:docMkLst>
      <pc:sldChg chg="modSp">
        <pc:chgData name="A Paetel" userId="S::apaetel@queensbridge.bham.sch.uk::01f05bfc-f7f7-4feb-a116-6befa8cd1cf5" providerId="AD" clId="Web-{74096285-7291-DCE3-CC4A-4E3D0DA8682F}" dt="2024-07-05T14:40:42.775" v="12" actId="20577"/>
        <pc:sldMkLst>
          <pc:docMk/>
          <pc:sldMk cId="1801484969" sldId="259"/>
        </pc:sldMkLst>
        <pc:spChg chg="mod">
          <ac:chgData name="A Paetel" userId="S::apaetel@queensbridge.bham.sch.uk::01f05bfc-f7f7-4feb-a116-6befa8cd1cf5" providerId="AD" clId="Web-{74096285-7291-DCE3-CC4A-4E3D0DA8682F}" dt="2024-07-05T14:40:23.180" v="7" actId="20577"/>
          <ac:spMkLst>
            <pc:docMk/>
            <pc:sldMk cId="1801484969" sldId="259"/>
            <ac:spMk id="2" creationId="{080FAFE0-E376-6175-1685-8BD655A655B6}"/>
          </ac:spMkLst>
        </pc:spChg>
        <pc:spChg chg="mod">
          <ac:chgData name="A Paetel" userId="S::apaetel@queensbridge.bham.sch.uk::01f05bfc-f7f7-4feb-a116-6befa8cd1cf5" providerId="AD" clId="Web-{74096285-7291-DCE3-CC4A-4E3D0DA8682F}" dt="2024-07-05T14:40:42.775" v="12" actId="20577"/>
          <ac:spMkLst>
            <pc:docMk/>
            <pc:sldMk cId="1801484969" sldId="259"/>
            <ac:spMk id="5" creationId="{6DFAE343-C06C-4EC9-8447-46F6D68D09C0}"/>
          </ac:spMkLst>
        </pc:spChg>
      </pc:sldChg>
      <pc:sldChg chg="del">
        <pc:chgData name="A Paetel" userId="S::apaetel@queensbridge.bham.sch.uk::01f05bfc-f7f7-4feb-a116-6befa8cd1cf5" providerId="AD" clId="Web-{74096285-7291-DCE3-CC4A-4E3D0DA8682F}" dt="2024-07-05T14:40:48.776" v="13"/>
        <pc:sldMkLst>
          <pc:docMk/>
          <pc:sldMk cId="1089151855" sldId="260"/>
        </pc:sldMkLst>
      </pc:sldChg>
    </pc:docChg>
  </pc:docChgLst>
  <pc:docChgLst>
    <pc:chgData name="A Paetel" userId="S::apaetel@queensbridge.bham.sch.uk::01f05bfc-f7f7-4feb-a116-6befa8cd1cf5" providerId="AD" clId="Web-{01AF7724-C020-A78D-7B96-3851A8514F45}"/>
    <pc:docChg chg="addSld modSld">
      <pc:chgData name="A Paetel" userId="S::apaetel@queensbridge.bham.sch.uk::01f05bfc-f7f7-4feb-a116-6befa8cd1cf5" providerId="AD" clId="Web-{01AF7724-C020-A78D-7B96-3851A8514F45}" dt="2024-07-05T14:46:56.135" v="119"/>
      <pc:docMkLst>
        <pc:docMk/>
      </pc:docMkLst>
      <pc:sldChg chg="modSp">
        <pc:chgData name="A Paetel" userId="S::apaetel@queensbridge.bham.sch.uk::01f05bfc-f7f7-4feb-a116-6befa8cd1cf5" providerId="AD" clId="Web-{01AF7724-C020-A78D-7B96-3851A8514F45}" dt="2024-07-05T14:46:56.135" v="119"/>
        <pc:sldMkLst>
          <pc:docMk/>
          <pc:sldMk cId="294682837" sldId="258"/>
        </pc:sldMkLst>
        <pc:spChg chg="mod">
          <ac:chgData name="A Paetel" userId="S::apaetel@queensbridge.bham.sch.uk::01f05bfc-f7f7-4feb-a116-6befa8cd1cf5" providerId="AD" clId="Web-{01AF7724-C020-A78D-7B96-3851A8514F45}" dt="2024-07-05T14:46:48.634" v="117" actId="1076"/>
          <ac:spMkLst>
            <pc:docMk/>
            <pc:sldMk cId="294682837" sldId="258"/>
            <ac:spMk id="5" creationId="{0451BFB4-DE61-906F-0ECE-8C8A2B7FE470}"/>
          </ac:spMkLst>
        </pc:spChg>
        <pc:picChg chg="mod">
          <ac:chgData name="A Paetel" userId="S::apaetel@queensbridge.bham.sch.uk::01f05bfc-f7f7-4feb-a116-6befa8cd1cf5" providerId="AD" clId="Web-{01AF7724-C020-A78D-7B96-3851A8514F45}" dt="2024-07-05T14:46:53.635" v="118"/>
          <ac:picMkLst>
            <pc:docMk/>
            <pc:sldMk cId="294682837" sldId="258"/>
            <ac:picMk id="3" creationId="{57182991-C942-4553-AE41-687CF8CF215C}"/>
          </ac:picMkLst>
        </pc:picChg>
        <pc:picChg chg="mod">
          <ac:chgData name="A Paetel" userId="S::apaetel@queensbridge.bham.sch.uk::01f05bfc-f7f7-4feb-a116-6befa8cd1cf5" providerId="AD" clId="Web-{01AF7724-C020-A78D-7B96-3851A8514F45}" dt="2024-07-05T14:46:56.135" v="119"/>
          <ac:picMkLst>
            <pc:docMk/>
            <pc:sldMk cId="294682837" sldId="258"/>
            <ac:picMk id="4" creationId="{CF833467-5119-6ECF-1FB6-64FB970B1A21}"/>
          </ac:picMkLst>
        </pc:picChg>
      </pc:sldChg>
      <pc:sldChg chg="modSp">
        <pc:chgData name="A Paetel" userId="S::apaetel@queensbridge.bham.sch.uk::01f05bfc-f7f7-4feb-a116-6befa8cd1cf5" providerId="AD" clId="Web-{01AF7724-C020-A78D-7B96-3851A8514F45}" dt="2024-07-05T14:46:39.056" v="112" actId="20577"/>
        <pc:sldMkLst>
          <pc:docMk/>
          <pc:sldMk cId="1801484969" sldId="259"/>
        </pc:sldMkLst>
        <pc:spChg chg="mod">
          <ac:chgData name="A Paetel" userId="S::apaetel@queensbridge.bham.sch.uk::01f05bfc-f7f7-4feb-a116-6befa8cd1cf5" providerId="AD" clId="Web-{01AF7724-C020-A78D-7B96-3851A8514F45}" dt="2024-07-05T14:43:38.755" v="9" actId="20577"/>
          <ac:spMkLst>
            <pc:docMk/>
            <pc:sldMk cId="1801484969" sldId="259"/>
            <ac:spMk id="2" creationId="{080FAFE0-E376-6175-1685-8BD655A655B6}"/>
          </ac:spMkLst>
        </pc:spChg>
        <pc:spChg chg="mod">
          <ac:chgData name="A Paetel" userId="S::apaetel@queensbridge.bham.sch.uk::01f05bfc-f7f7-4feb-a116-6befa8cd1cf5" providerId="AD" clId="Web-{01AF7724-C020-A78D-7B96-3851A8514F45}" dt="2024-07-05T14:44:57.678" v="76" actId="1076"/>
          <ac:spMkLst>
            <pc:docMk/>
            <pc:sldMk cId="1801484969" sldId="259"/>
            <ac:spMk id="5" creationId="{6DFAE343-C06C-4EC9-8447-46F6D68D09C0}"/>
          </ac:spMkLst>
        </pc:spChg>
        <pc:spChg chg="mod">
          <ac:chgData name="A Paetel" userId="S::apaetel@queensbridge.bham.sch.uk::01f05bfc-f7f7-4feb-a116-6befa8cd1cf5" providerId="AD" clId="Web-{01AF7724-C020-A78D-7B96-3851A8514F45}" dt="2024-07-05T14:46:39.056" v="112" actId="20577"/>
          <ac:spMkLst>
            <pc:docMk/>
            <pc:sldMk cId="1801484969" sldId="259"/>
            <ac:spMk id="6" creationId="{A5EBF59D-6A5D-F079-C06A-E91DF511F0D9}"/>
          </ac:spMkLst>
        </pc:spChg>
        <pc:picChg chg="mod">
          <ac:chgData name="A Paetel" userId="S::apaetel@queensbridge.bham.sch.uk::01f05bfc-f7f7-4feb-a116-6befa8cd1cf5" providerId="AD" clId="Web-{01AF7724-C020-A78D-7B96-3851A8514F45}" dt="2024-07-05T14:44:54.038" v="75" actId="1076"/>
          <ac:picMkLst>
            <pc:docMk/>
            <pc:sldMk cId="1801484969" sldId="259"/>
            <ac:picMk id="4" creationId="{12097EBE-64E6-90CB-5149-382234DF6F59}"/>
          </ac:picMkLst>
        </pc:picChg>
      </pc:sldChg>
      <pc:sldChg chg="addSp delSp modSp new">
        <pc:chgData name="A Paetel" userId="S::apaetel@queensbridge.bham.sch.uk::01f05bfc-f7f7-4feb-a116-6befa8cd1cf5" providerId="AD" clId="Web-{01AF7724-C020-A78D-7B96-3851A8514F45}" dt="2024-07-05T14:43:30.754" v="8" actId="1076"/>
        <pc:sldMkLst>
          <pc:docMk/>
          <pc:sldMk cId="1891554030" sldId="260"/>
        </pc:sldMkLst>
        <pc:spChg chg="del">
          <ac:chgData name="A Paetel" userId="S::apaetel@queensbridge.bham.sch.uk::01f05bfc-f7f7-4feb-a116-6befa8cd1cf5" providerId="AD" clId="Web-{01AF7724-C020-A78D-7B96-3851A8514F45}" dt="2024-07-05T14:43:03.129" v="2"/>
          <ac:spMkLst>
            <pc:docMk/>
            <pc:sldMk cId="1891554030" sldId="260"/>
            <ac:spMk id="2" creationId="{CB09DEBE-0BEF-12F7-2600-EFD4EDE4F01B}"/>
          </ac:spMkLst>
        </pc:spChg>
        <pc:spChg chg="del">
          <ac:chgData name="A Paetel" userId="S::apaetel@queensbridge.bham.sch.uk::01f05bfc-f7f7-4feb-a116-6befa8cd1cf5" providerId="AD" clId="Web-{01AF7724-C020-A78D-7B96-3851A8514F45}" dt="2024-07-05T14:43:03.129" v="1"/>
          <ac:spMkLst>
            <pc:docMk/>
            <pc:sldMk cId="1891554030" sldId="260"/>
            <ac:spMk id="3" creationId="{A6DF356B-F24F-67B7-DCC0-4571EF4C48BA}"/>
          </ac:spMkLst>
        </pc:spChg>
        <pc:picChg chg="add mod">
          <ac:chgData name="A Paetel" userId="S::apaetel@queensbridge.bham.sch.uk::01f05bfc-f7f7-4feb-a116-6befa8cd1cf5" providerId="AD" clId="Web-{01AF7724-C020-A78D-7B96-3851A8514F45}" dt="2024-07-05T14:43:28.317" v="7" actId="1076"/>
          <ac:picMkLst>
            <pc:docMk/>
            <pc:sldMk cId="1891554030" sldId="260"/>
            <ac:picMk id="4" creationId="{3BFF7F32-A010-5D23-DD50-205DB3958AE2}"/>
          </ac:picMkLst>
        </pc:picChg>
        <pc:picChg chg="add mod">
          <ac:chgData name="A Paetel" userId="S::apaetel@queensbridge.bham.sch.uk::01f05bfc-f7f7-4feb-a116-6befa8cd1cf5" providerId="AD" clId="Web-{01AF7724-C020-A78D-7B96-3851A8514F45}" dt="2024-07-05T14:43:30.754" v="8" actId="1076"/>
          <ac:picMkLst>
            <pc:docMk/>
            <pc:sldMk cId="1891554030" sldId="260"/>
            <ac:picMk id="5" creationId="{2BA3F8D7-BA9B-69ED-E35A-C36E3EFB95C3}"/>
          </ac:picMkLst>
        </pc:picChg>
      </pc:sldChg>
    </pc:docChg>
  </pc:docChgLst>
  <pc:docChgLst>
    <pc:chgData name="A Paetel" userId="S::apaetel@queensbridge.bham.sch.uk::01f05bfc-f7f7-4feb-a116-6befa8cd1cf5" providerId="AD" clId="Web-{54FD3213-BE56-1FC1-2CFF-CF068898109D}"/>
    <pc:docChg chg="addSld delSld modSld">
      <pc:chgData name="A Paetel" userId="S::apaetel@queensbridge.bham.sch.uk::01f05bfc-f7f7-4feb-a116-6befa8cd1cf5" providerId="AD" clId="Web-{54FD3213-BE56-1FC1-2CFF-CF068898109D}" dt="2024-07-15T16:02:05.995" v="117" actId="20577"/>
      <pc:docMkLst>
        <pc:docMk/>
      </pc:docMkLst>
      <pc:sldChg chg="modSp">
        <pc:chgData name="A Paetel" userId="S::apaetel@queensbridge.bham.sch.uk::01f05bfc-f7f7-4feb-a116-6befa8cd1cf5" providerId="AD" clId="Web-{54FD3213-BE56-1FC1-2CFF-CF068898109D}" dt="2024-07-15T15:59:53.788" v="42" actId="20577"/>
        <pc:sldMkLst>
          <pc:docMk/>
          <pc:sldMk cId="109857222" sldId="256"/>
        </pc:sldMkLst>
        <pc:spChg chg="mod">
          <ac:chgData name="A Paetel" userId="S::apaetel@queensbridge.bham.sch.uk::01f05bfc-f7f7-4feb-a116-6befa8cd1cf5" providerId="AD" clId="Web-{54FD3213-BE56-1FC1-2CFF-CF068898109D}" dt="2024-07-15T15:59:53.788" v="42" actId="20577"/>
          <ac:spMkLst>
            <pc:docMk/>
            <pc:sldMk cId="109857222" sldId="256"/>
            <ac:spMk id="2" creationId="{A3F943A3-BFB1-69DB-9015-D4B4E2C8E236}"/>
          </ac:spMkLst>
        </pc:spChg>
      </pc:sldChg>
      <pc:sldChg chg="modSp">
        <pc:chgData name="A Paetel" userId="S::apaetel@queensbridge.bham.sch.uk::01f05bfc-f7f7-4feb-a116-6befa8cd1cf5" providerId="AD" clId="Web-{54FD3213-BE56-1FC1-2CFF-CF068898109D}" dt="2024-07-15T16:02:05.995" v="117" actId="20577"/>
        <pc:sldMkLst>
          <pc:docMk/>
          <pc:sldMk cId="110816483" sldId="257"/>
        </pc:sldMkLst>
        <pc:spChg chg="mod">
          <ac:chgData name="A Paetel" userId="S::apaetel@queensbridge.bham.sch.uk::01f05bfc-f7f7-4feb-a116-6befa8cd1cf5" providerId="AD" clId="Web-{54FD3213-BE56-1FC1-2CFF-CF068898109D}" dt="2024-07-15T16:02:05.995" v="117" actId="20577"/>
          <ac:spMkLst>
            <pc:docMk/>
            <pc:sldMk cId="110816483" sldId="257"/>
            <ac:spMk id="5" creationId="{34C99898-7ACE-A24F-ED3B-F8F7E4DDBAED}"/>
          </ac:spMkLst>
        </pc:spChg>
      </pc:sldChg>
      <pc:sldChg chg="modSp">
        <pc:chgData name="A Paetel" userId="S::apaetel@queensbridge.bham.sch.uk::01f05bfc-f7f7-4feb-a116-6befa8cd1cf5" providerId="AD" clId="Web-{54FD3213-BE56-1FC1-2CFF-CF068898109D}" dt="2024-07-15T15:58:34.676" v="10" actId="1076"/>
        <pc:sldMkLst>
          <pc:docMk/>
          <pc:sldMk cId="1801484969" sldId="259"/>
        </pc:sldMkLst>
        <pc:spChg chg="mod">
          <ac:chgData name="A Paetel" userId="S::apaetel@queensbridge.bham.sch.uk::01f05bfc-f7f7-4feb-a116-6befa8cd1cf5" providerId="AD" clId="Web-{54FD3213-BE56-1FC1-2CFF-CF068898109D}" dt="2024-07-15T15:58:31.879" v="9" actId="20577"/>
          <ac:spMkLst>
            <pc:docMk/>
            <pc:sldMk cId="1801484969" sldId="259"/>
            <ac:spMk id="5" creationId="{6DFAE343-C06C-4EC9-8447-46F6D68D09C0}"/>
          </ac:spMkLst>
        </pc:spChg>
        <pc:spChg chg="mod">
          <ac:chgData name="A Paetel" userId="S::apaetel@queensbridge.bham.sch.uk::01f05bfc-f7f7-4feb-a116-6befa8cd1cf5" providerId="AD" clId="Web-{54FD3213-BE56-1FC1-2CFF-CF068898109D}" dt="2024-07-15T15:58:34.676" v="10" actId="1076"/>
          <ac:spMkLst>
            <pc:docMk/>
            <pc:sldMk cId="1801484969" sldId="259"/>
            <ac:spMk id="6" creationId="{A5EBF59D-6A5D-F079-C06A-E91DF511F0D9}"/>
          </ac:spMkLst>
        </pc:spChg>
      </pc:sldChg>
      <pc:sldChg chg="addSp modSp new del">
        <pc:chgData name="A Paetel" userId="S::apaetel@queensbridge.bham.sch.uk::01f05bfc-f7f7-4feb-a116-6befa8cd1cf5" providerId="AD" clId="Web-{54FD3213-BE56-1FC1-2CFF-CF068898109D}" dt="2024-07-15T15:59:05.068" v="15"/>
        <pc:sldMkLst>
          <pc:docMk/>
          <pc:sldMk cId="679918529" sldId="261"/>
        </pc:sldMkLst>
        <pc:picChg chg="add mod">
          <ac:chgData name="A Paetel" userId="S::apaetel@queensbridge.bham.sch.uk::01f05bfc-f7f7-4feb-a116-6befa8cd1cf5" providerId="AD" clId="Web-{54FD3213-BE56-1FC1-2CFF-CF068898109D}" dt="2024-07-15T15:58:56.130" v="14" actId="1076"/>
          <ac:picMkLst>
            <pc:docMk/>
            <pc:sldMk cId="679918529" sldId="261"/>
            <ac:picMk id="3" creationId="{23E73EC1-954D-9B65-EBB6-A81A8094A55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BB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FAFE0-E376-6175-1685-8BD655A65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7475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latin typeface="Cooper Black"/>
              </a:rPr>
              <a:t>Summer Reading Challenges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097EBE-64E6-90CB-5149-382234DF6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9" y="1309688"/>
            <a:ext cx="5257800" cy="52863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FAE343-C06C-4EC9-8447-46F6D68D09C0}"/>
              </a:ext>
            </a:extLst>
          </p:cNvPr>
          <p:cNvSpPr txBox="1"/>
          <p:nvPr/>
        </p:nvSpPr>
        <p:spPr>
          <a:xfrm>
            <a:off x="5704822" y="1277425"/>
            <a:ext cx="6397798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latin typeface="Arial Rounded MT Bold"/>
              </a:rPr>
              <a:t>You have three reading challenges that you can choose from!</a:t>
            </a:r>
          </a:p>
          <a:p>
            <a:endParaRPr lang="en-US" sz="2400" b="1" dirty="0">
              <a:latin typeface="Arial Rounded MT Bold"/>
            </a:endParaRPr>
          </a:p>
          <a:p>
            <a:r>
              <a:rPr lang="en-US" sz="2400" b="1" dirty="0">
                <a:latin typeface="Arial Rounded MT Bold"/>
              </a:rPr>
              <a:t>You can complete these challenges on paper at home, print the challenges off from here, or collect a paper copy of the challenges from the library before Friday 19th July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EBF59D-6A5D-F079-C06A-E91DF511F0D9}"/>
              </a:ext>
            </a:extLst>
          </p:cNvPr>
          <p:cNvSpPr txBox="1"/>
          <p:nvPr/>
        </p:nvSpPr>
        <p:spPr>
          <a:xfrm>
            <a:off x="5701116" y="4329709"/>
            <a:ext cx="6401582" cy="24929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4472C4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latin typeface="Arial Rounded MT Bold"/>
              </a:rPr>
              <a:t>What Can You Win?</a:t>
            </a:r>
          </a:p>
          <a:p>
            <a:endParaRPr lang="en-US" b="1" dirty="0">
              <a:latin typeface="Arial Rounded MT Bold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rial Rounded MT Bold"/>
              </a:rPr>
              <a:t>10 reading recognition points to start the new year!</a:t>
            </a:r>
          </a:p>
          <a:p>
            <a:pPr marL="285750" indent="-285750">
              <a:buFont typeface="Arial"/>
              <a:buChar char="•"/>
            </a:pPr>
            <a:r>
              <a:rPr lang="en-US" b="1">
                <a:latin typeface="Arial Rounded MT Bold"/>
              </a:rPr>
              <a:t>A sweet treat.</a:t>
            </a:r>
            <a:endParaRPr lang="en-US" b="1" dirty="0">
              <a:latin typeface="Arial Rounded MT Bold"/>
            </a:endParaRP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rial Rounded MT Bold"/>
              </a:rPr>
              <a:t>A Friday lunch and breaktime 'queue jumper' to bypass the queue in the food hall.</a:t>
            </a:r>
          </a:p>
          <a:p>
            <a:pPr marL="285750" indent="-285750">
              <a:buFont typeface="Arial"/>
              <a:buChar char="•"/>
            </a:pPr>
            <a:r>
              <a:rPr lang="en-US" b="1" dirty="0">
                <a:latin typeface="Arial Rounded MT Bold"/>
              </a:rPr>
              <a:t>A priority pass to the library for a whole week.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801484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game&#10;&#10;Description automatically generated">
            <a:extLst>
              <a:ext uri="{FF2B5EF4-FFF2-40B4-BE49-F238E27FC236}">
                <a16:creationId xmlns:a16="http://schemas.microsoft.com/office/drawing/2014/main" id="{57182991-C942-4553-AE41-687CF8CF21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6" y="-261"/>
            <a:ext cx="5408634" cy="685852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A screenshot of a mobile device&#10;&#10;Description automatically generated">
            <a:extLst>
              <a:ext uri="{FF2B5EF4-FFF2-40B4-BE49-F238E27FC236}">
                <a16:creationId xmlns:a16="http://schemas.microsoft.com/office/drawing/2014/main" id="{CF833467-5119-6ECF-1FB6-64FB970B1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734" y="1537113"/>
            <a:ext cx="5939162" cy="53182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51BFB4-DE61-906F-0ECE-8C8A2B7FE470}"/>
              </a:ext>
            </a:extLst>
          </p:cNvPr>
          <p:cNvSpPr txBox="1"/>
          <p:nvPr/>
        </p:nvSpPr>
        <p:spPr>
          <a:xfrm>
            <a:off x="5694613" y="261938"/>
            <a:ext cx="6200382" cy="923330"/>
          </a:xfrm>
          <a:prstGeom prst="rect">
            <a:avLst/>
          </a:prstGeom>
          <a:solidFill>
            <a:srgbClr val="93C67B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dirty="0">
                <a:latin typeface="Cooper Black"/>
              </a:rPr>
              <a:t>CHALLENGE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82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D227C7-F0BF-E3F3-CDAC-C28766E3B1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0"/>
            <a:ext cx="6105525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3F943A3-BFB1-69DB-9015-D4B4E2C8E236}"/>
              </a:ext>
            </a:extLst>
          </p:cNvPr>
          <p:cNvSpPr txBox="1"/>
          <p:nvPr/>
        </p:nvSpPr>
        <p:spPr>
          <a:xfrm>
            <a:off x="6408368" y="271396"/>
            <a:ext cx="5605005" cy="1292662"/>
          </a:xfrm>
          <a:prstGeom prst="rect">
            <a:avLst/>
          </a:prstGeom>
          <a:solidFill>
            <a:srgbClr val="FAA6C7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dirty="0">
                <a:solidFill>
                  <a:schemeClr val="accent1"/>
                </a:solidFill>
                <a:latin typeface="Cooper Black"/>
              </a:rPr>
              <a:t>Challenge 2</a:t>
            </a:r>
          </a:p>
          <a:p>
            <a:r>
              <a:rPr lang="en-US" sz="1200" dirty="0">
                <a:solidFill>
                  <a:schemeClr val="accent1"/>
                </a:solidFill>
                <a:latin typeface="Cooper Black"/>
              </a:rPr>
              <a:t>Collect a passport from the library or print your own copy off on the next slide.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CC71BED-803D-CB9C-B438-523443514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3183" y="1571625"/>
            <a:ext cx="3872134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FF7F32-A010-5D23-DD50-205DB3958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29" y="0"/>
            <a:ext cx="5038692" cy="6858000"/>
          </a:xfrm>
          <a:prstGeom prst="rect">
            <a:avLst/>
          </a:prstGeom>
        </p:spPr>
      </p:pic>
      <p:pic>
        <p:nvPicPr>
          <p:cNvPr id="5" name="Picture 4" descr="A screenshot of a game&#10;&#10;Description automatically generated">
            <a:extLst>
              <a:ext uri="{FF2B5EF4-FFF2-40B4-BE49-F238E27FC236}">
                <a16:creationId xmlns:a16="http://schemas.microsoft.com/office/drawing/2014/main" id="{2BA3F8D7-BA9B-69ED-E35A-C36E3EFB95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602" y="0"/>
            <a:ext cx="5003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554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of a book&#10;&#10;Description automatically generated">
            <a:extLst>
              <a:ext uri="{FF2B5EF4-FFF2-40B4-BE49-F238E27FC236}">
                <a16:creationId xmlns:a16="http://schemas.microsoft.com/office/drawing/2014/main" id="{D3029D54-FF27-0054-9102-B5074F893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82" y="-4996"/>
            <a:ext cx="5415233" cy="6858000"/>
          </a:xfrm>
          <a:prstGeom prst="rect">
            <a:avLst/>
          </a:prstGeom>
        </p:spPr>
      </p:pic>
      <p:pic>
        <p:nvPicPr>
          <p:cNvPr id="3" name="Picture 2" descr="A collage of books&#10;&#10;Description automatically generated">
            <a:extLst>
              <a:ext uri="{FF2B5EF4-FFF2-40B4-BE49-F238E27FC236}">
                <a16:creationId xmlns:a16="http://schemas.microsoft.com/office/drawing/2014/main" id="{89FCB70A-CAA0-7579-B83B-954E4EDB6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1581" y="2524125"/>
            <a:ext cx="6596781" cy="43213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C99898-7ACE-A24F-ED3B-F8F7E4DDBAED}"/>
              </a:ext>
            </a:extLst>
          </p:cNvPr>
          <p:cNvSpPr txBox="1"/>
          <p:nvPr/>
        </p:nvSpPr>
        <p:spPr>
          <a:xfrm>
            <a:off x="5508974" y="99946"/>
            <a:ext cx="6590124" cy="2462213"/>
          </a:xfrm>
          <a:prstGeom prst="rect">
            <a:avLst/>
          </a:prstGeom>
          <a:solidFill>
            <a:srgbClr val="F6D35B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dirty="0">
                <a:solidFill>
                  <a:schemeClr val="accent1"/>
                </a:solidFill>
                <a:latin typeface="Cooper Black"/>
              </a:rPr>
              <a:t>Challenge 3</a:t>
            </a:r>
            <a:endParaRPr lang="en-US" sz="5400">
              <a:solidFill>
                <a:schemeClr val="accent1"/>
              </a:solidFill>
            </a:endParaRPr>
          </a:p>
          <a:p>
            <a:pPr algn="ctr"/>
            <a:r>
              <a:rPr lang="en-US" sz="2000" dirty="0">
                <a:solidFill>
                  <a:schemeClr val="accent1"/>
                </a:solidFill>
                <a:latin typeface="Cooper Black"/>
              </a:rPr>
              <a:t>This is the big one! A signed letter of recommendation from our Headteacher and the Reading Lead if you read 16 of these books by the time you're 16! This will impress colleges and future employers.</a:t>
            </a:r>
          </a:p>
        </p:txBody>
      </p:sp>
    </p:spTree>
    <p:extLst>
      <p:ext uri="{BB962C8B-B14F-4D97-AF65-F5344CB8AC3E}">
        <p14:creationId xmlns:p14="http://schemas.microsoft.com/office/powerpoint/2010/main" val="1108164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Summer Reading Challenges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406</cp:revision>
  <dcterms:created xsi:type="dcterms:W3CDTF">2024-07-01T09:08:55Z</dcterms:created>
  <dcterms:modified xsi:type="dcterms:W3CDTF">2024-07-15T16:02:16Z</dcterms:modified>
</cp:coreProperties>
</file>